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59" r:id="rId3"/>
    <p:sldId id="260" r:id="rId4"/>
  </p:sldIdLst>
  <p:sldSz cx="14401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04" autoAdjust="0"/>
    <p:restoredTop sz="94660"/>
  </p:normalViewPr>
  <p:slideViewPr>
    <p:cSldViewPr snapToGrid="0">
      <p:cViewPr varScale="1">
        <p:scale>
          <a:sx n="77" d="100"/>
          <a:sy n="77" d="100"/>
        </p:scale>
        <p:origin x="39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e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270" y="1859280"/>
            <a:ext cx="1008126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144018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60270" y="3429000"/>
            <a:ext cx="1008126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2585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260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41305" y="1209042"/>
            <a:ext cx="2040255" cy="431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40255" y="1219201"/>
            <a:ext cx="8161020" cy="4267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4955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0270" y="2438402"/>
            <a:ext cx="10081260" cy="30480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1440180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0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144018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0285" y="3410269"/>
            <a:ext cx="984123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0285" y="1503681"/>
            <a:ext cx="984123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1440180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297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2160270" y="2438400"/>
            <a:ext cx="4920615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7320915" y="2438400"/>
            <a:ext cx="4920615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1440180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62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144018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2160270" y="2819400"/>
            <a:ext cx="4920615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7320915" y="2819400"/>
            <a:ext cx="4920615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2" y="2362201"/>
            <a:ext cx="4923116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15917" y="2359152"/>
            <a:ext cx="4925616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4159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14401800" cy="93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430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831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0979" y="1676400"/>
            <a:ext cx="4440553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00979" y="2275840"/>
            <a:ext cx="4440553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160270" y="1676400"/>
            <a:ext cx="5160645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70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2304288" y="1847088"/>
            <a:ext cx="4867808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0975" y="1676400"/>
            <a:ext cx="4440555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00300" y="1905000"/>
            <a:ext cx="4680585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00975" y="2276857"/>
            <a:ext cx="4440555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8370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44018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60270" y="1295400"/>
            <a:ext cx="1008126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0" y="2057402"/>
            <a:ext cx="1008126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480060" y="6356352"/>
            <a:ext cx="336042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A56F8951-E695-4A09-8BCC-DAA49AF719A3}" type="datetimeFigureOut">
              <a:rPr lang="en-IN" smtClean="0"/>
              <a:t>01-04-2019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4680585" y="6356352"/>
            <a:ext cx="50406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0513314" y="6364226"/>
            <a:ext cx="33604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B85D7031-E25F-446F-B53B-073D42FED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3664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2.mp4"/><Relationship Id="rId7" Type="http://schemas.openxmlformats.org/officeDocument/2006/relationships/image" Target="../media/image4.png"/><Relationship Id="rId12" Type="http://schemas.openxmlformats.org/officeDocument/2006/relationships/image" Target="../media/image8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7.png"/><Relationship Id="rId5" Type="http://schemas.microsoft.com/office/2007/relationships/media" Target="../media/media4.mp4"/><Relationship Id="rId10" Type="http://schemas.openxmlformats.org/officeDocument/2006/relationships/image" Target="../media/image6.png"/><Relationship Id="rId4" Type="http://schemas.microsoft.com/office/2007/relationships/media" Target="../media/media3.mp4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88000"/>
                    </a14:imgEffect>
                    <a14:imgEffect>
                      <a14:brightnessContrast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247"/>
            <a:ext cx="14401800" cy="6886247"/>
          </a:xfrm>
        </p:spPr>
      </p:pic>
      <p:sp>
        <p:nvSpPr>
          <p:cNvPr id="3" name="TextBox 2"/>
          <p:cNvSpPr txBox="1"/>
          <p:nvPr/>
        </p:nvSpPr>
        <p:spPr>
          <a:xfrm>
            <a:off x="86620" y="63302"/>
            <a:ext cx="14113568" cy="10741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+mj-lt"/>
              </a:rPr>
              <a:t>APPLICATIONS OF MIXED REALITY</a:t>
            </a:r>
          </a:p>
          <a:p>
            <a:r>
              <a:rPr lang="en-US" sz="3200" b="1" dirty="0" smtClean="0">
                <a:latin typeface="+mj-lt"/>
              </a:rPr>
              <a:t>       </a:t>
            </a:r>
            <a:r>
              <a:rPr lang="en-US" sz="2000" b="1" dirty="0" smtClean="0">
                <a:latin typeface="+mj-lt"/>
              </a:rPr>
              <a:t>HEALTH CARE                                                                                                                        DESIGNING AND ENTERPRISES</a:t>
            </a:r>
          </a:p>
          <a:p>
            <a:endParaRPr lang="en-US" sz="2000" b="1" dirty="0">
              <a:latin typeface="+mj-lt"/>
            </a:endParaRPr>
          </a:p>
          <a:p>
            <a:endParaRPr lang="en-US" sz="2000" b="1" dirty="0" smtClean="0">
              <a:latin typeface="+mj-lt"/>
            </a:endParaRPr>
          </a:p>
          <a:p>
            <a:endParaRPr lang="en-US" sz="2000" b="1" dirty="0">
              <a:latin typeface="+mj-lt"/>
            </a:endParaRPr>
          </a:p>
          <a:p>
            <a:endParaRPr lang="en-US" sz="2000" b="1" dirty="0" smtClean="0">
              <a:latin typeface="+mj-lt"/>
            </a:endParaRPr>
          </a:p>
          <a:p>
            <a:r>
              <a:rPr lang="en-US" sz="2000" b="1" dirty="0">
                <a:latin typeface="+mj-lt"/>
              </a:rPr>
              <a:t> </a:t>
            </a:r>
            <a:endParaRPr lang="en-US" sz="2000" b="1" dirty="0" smtClean="0">
              <a:latin typeface="+mj-lt"/>
            </a:endParaRPr>
          </a:p>
          <a:p>
            <a:endParaRPr lang="en-US" sz="2000" b="1" dirty="0">
              <a:latin typeface="+mj-lt"/>
            </a:endParaRPr>
          </a:p>
          <a:p>
            <a:endParaRPr lang="en-US" sz="2000" b="1" dirty="0" smtClean="0">
              <a:latin typeface="+mj-lt"/>
            </a:endParaRPr>
          </a:p>
          <a:p>
            <a:endParaRPr lang="en-US" sz="2000" b="1" dirty="0">
              <a:latin typeface="+mj-lt"/>
            </a:endParaRPr>
          </a:p>
          <a:p>
            <a:pPr lvl="0"/>
            <a:endParaRPr lang="en-US" sz="2000" b="1" dirty="0" smtClean="0">
              <a:latin typeface="+mj-lt"/>
            </a:endParaRPr>
          </a:p>
          <a:p>
            <a:pPr lvl="0"/>
            <a:r>
              <a:rPr lang="en-US" sz="2000" b="1" dirty="0">
                <a:latin typeface="+mj-lt"/>
              </a:rPr>
              <a:t> </a:t>
            </a:r>
            <a:r>
              <a:rPr lang="en-US" sz="2000" b="1" dirty="0" smtClean="0">
                <a:latin typeface="+mj-lt"/>
              </a:rPr>
              <a:t>    SIMULATION BASED LEARNING                                                                                           MANUFACTURING AND AUTOMOBILES                                                                                                                        </a:t>
            </a:r>
            <a:endParaRPr lang="en-US" sz="3200" b="1" dirty="0">
              <a:solidFill>
                <a:prstClr val="white"/>
              </a:solidFill>
              <a:latin typeface="Cambria"/>
            </a:endParaRPr>
          </a:p>
          <a:p>
            <a:endParaRPr lang="en-US" sz="2000" b="1" dirty="0" smtClean="0">
              <a:latin typeface="+mj-lt"/>
            </a:endParaRPr>
          </a:p>
          <a:p>
            <a:endParaRPr lang="en-US" sz="2000" b="1" dirty="0">
              <a:latin typeface="+mj-lt"/>
            </a:endParaRPr>
          </a:p>
          <a:p>
            <a:endParaRPr lang="en-US" sz="2000" b="1" dirty="0" smtClean="0">
              <a:latin typeface="+mj-lt"/>
            </a:endParaRPr>
          </a:p>
          <a:p>
            <a:endParaRPr lang="en-US" sz="2000" b="1" dirty="0">
              <a:latin typeface="+mj-lt"/>
            </a:endParaRPr>
          </a:p>
          <a:p>
            <a:endParaRPr lang="en-US" sz="2000" b="1" dirty="0" smtClean="0">
              <a:latin typeface="+mj-lt"/>
            </a:endParaRPr>
          </a:p>
          <a:p>
            <a:r>
              <a:rPr lang="en-US" sz="3200" b="1" dirty="0" smtClean="0">
                <a:latin typeface="+mj-lt"/>
              </a:rPr>
              <a:t>  </a:t>
            </a:r>
          </a:p>
          <a:p>
            <a:endParaRPr lang="en-US" sz="3200" b="1" dirty="0" smtClean="0">
              <a:latin typeface="+mj-lt"/>
            </a:endParaRPr>
          </a:p>
          <a:p>
            <a:endParaRPr lang="en-US" sz="3200" b="1" dirty="0">
              <a:latin typeface="+mj-lt"/>
            </a:endParaRPr>
          </a:p>
          <a:p>
            <a:endParaRPr lang="en-US" sz="3200" b="1" dirty="0" smtClean="0">
              <a:latin typeface="+mj-lt"/>
            </a:endParaRPr>
          </a:p>
          <a:p>
            <a:endParaRPr lang="en-US" sz="3200" b="1" dirty="0">
              <a:latin typeface="+mj-lt"/>
            </a:endParaRPr>
          </a:p>
          <a:p>
            <a:endParaRPr lang="en-US" sz="3200" b="1" dirty="0" smtClean="0">
              <a:latin typeface="+mj-lt"/>
            </a:endParaRPr>
          </a:p>
          <a:p>
            <a:endParaRPr lang="en-US" sz="3200" b="1" dirty="0">
              <a:latin typeface="+mj-lt"/>
            </a:endParaRPr>
          </a:p>
          <a:p>
            <a:endParaRPr lang="en-US" sz="3200" b="1" dirty="0" smtClean="0">
              <a:latin typeface="+mj-lt"/>
            </a:endParaRPr>
          </a:p>
          <a:p>
            <a:endParaRPr lang="en-US" sz="2000" dirty="0" smtClean="0">
              <a:latin typeface="+mj-lt"/>
            </a:endParaRPr>
          </a:p>
          <a:p>
            <a:pPr algn="just"/>
            <a:r>
              <a:rPr lang="en-US" sz="2000" dirty="0" smtClean="0">
                <a:latin typeface="+mj-lt"/>
              </a:rPr>
              <a:t>  </a:t>
            </a:r>
            <a:endParaRPr lang="en-US" sz="3200" b="1" dirty="0">
              <a:latin typeface="+mj-lt"/>
            </a:endParaRPr>
          </a:p>
          <a:p>
            <a:endParaRPr lang="en-US" sz="3200" b="1" dirty="0">
              <a:latin typeface="+mj-lt"/>
            </a:endParaRPr>
          </a:p>
        </p:txBody>
      </p:sp>
      <p:pic>
        <p:nvPicPr>
          <p:cNvPr id="9" name="F78C15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80" end="1126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9074" y="1052736"/>
            <a:ext cx="6534499" cy="2602752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  <p:pic>
        <p:nvPicPr>
          <p:cNvPr id="6" name="E18FC3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750" end="1528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094542" y="1052736"/>
            <a:ext cx="6148108" cy="2729884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  <p:pic>
        <p:nvPicPr>
          <p:cNvPr id="7" name="E044B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4">
                  <p14:trim st="3943" end="1064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45649" y="4153320"/>
            <a:ext cx="6312285" cy="2704680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  <p:pic>
        <p:nvPicPr>
          <p:cNvPr id="8" name="B2C543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5">
                  <p14:trim end="1124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137004" y="4279404"/>
            <a:ext cx="6063184" cy="246196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80122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248"/>
            <a:ext cx="14401800" cy="6886247"/>
          </a:xfrm>
        </p:spPr>
      </p:pic>
      <p:sp>
        <p:nvSpPr>
          <p:cNvPr id="3" name="TextBox 2"/>
          <p:cNvSpPr txBox="1"/>
          <p:nvPr/>
        </p:nvSpPr>
        <p:spPr>
          <a:xfrm>
            <a:off x="216124" y="188640"/>
            <a:ext cx="13969552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 smtClean="0">
                <a:latin typeface="+mj-lt"/>
              </a:rPr>
              <a:t>REFERENCES</a:t>
            </a:r>
            <a:endParaRPr lang="en-IN" sz="3200" b="1" dirty="0" smtClean="0">
              <a:latin typeface="+mj-lt"/>
            </a:endParaRPr>
          </a:p>
          <a:p>
            <a:endParaRPr lang="en-IN" sz="2800" b="1" dirty="0" smtClean="0">
              <a:latin typeface="+mj-lt"/>
            </a:endParaRPr>
          </a:p>
          <a:p>
            <a:pPr>
              <a:buClr>
                <a:srgbClr val="FF0000"/>
              </a:buClr>
            </a:pPr>
            <a:r>
              <a:rPr lang="en-IN" sz="2600" b="1" dirty="0" smtClean="0">
                <a:latin typeface="+mj-lt"/>
              </a:rPr>
              <a:t>  </a:t>
            </a:r>
            <a:r>
              <a:rPr lang="en-IN" sz="2600" b="1" dirty="0" smtClean="0">
                <a:latin typeface="+mj-lt"/>
              </a:rPr>
              <a:t>www.wikipedia.com</a:t>
            </a:r>
            <a:endParaRPr lang="en-IN" sz="2600" b="1" dirty="0" smtClean="0">
              <a:latin typeface="+mj-lt"/>
            </a:endParaRP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IN" sz="2600" b="1" dirty="0" smtClean="0">
                <a:latin typeface="+mj-lt"/>
              </a:rPr>
              <a:t>  </a:t>
            </a:r>
            <a:r>
              <a:rPr lang="en-IN" sz="2600" b="1" dirty="0" smtClean="0">
                <a:latin typeface="+mj-lt"/>
              </a:rPr>
              <a:t>www.rubygarage.org  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IN" sz="2600" b="1" dirty="0">
                <a:solidFill>
                  <a:srgbClr val="92D050"/>
                </a:solidFill>
                <a:latin typeface="+mj-lt"/>
              </a:rPr>
              <a:t> </a:t>
            </a:r>
            <a:r>
              <a:rPr lang="en-IN" sz="2600" b="1" dirty="0" smtClean="0">
                <a:solidFill>
                  <a:srgbClr val="92D050"/>
                </a:solidFill>
                <a:latin typeface="+mj-lt"/>
              </a:rPr>
              <a:t> </a:t>
            </a:r>
            <a:r>
              <a:rPr lang="en-IN" sz="2600" b="1" dirty="0" smtClean="0">
                <a:latin typeface="+mj-lt"/>
              </a:rPr>
              <a:t>www.quora.com 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IN" sz="2600" b="1" dirty="0" smtClean="0">
                <a:latin typeface="+mj-lt"/>
              </a:rPr>
              <a:t>  www.medium.co.uk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IN" sz="2600" b="1" dirty="0" smtClean="0">
                <a:latin typeface="+mj-lt"/>
              </a:rPr>
              <a:t>  www.youtube.com/vrworld   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IN" sz="2600" b="1" dirty="0">
                <a:latin typeface="+mj-lt"/>
              </a:rPr>
              <a:t> </a:t>
            </a:r>
            <a:r>
              <a:rPr lang="en-IN" sz="2600" b="1" dirty="0" smtClean="0">
                <a:latin typeface="+mj-lt"/>
              </a:rPr>
              <a:t> </a:t>
            </a:r>
            <a:r>
              <a:rPr lang="en-IN" sz="2600" b="1" dirty="0" smtClean="0">
                <a:latin typeface="+mj-lt"/>
              </a:rPr>
              <a:t>www.simplicable.com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IN" sz="2600" b="1" dirty="0" smtClean="0">
                <a:latin typeface="+mj-lt"/>
              </a:rPr>
              <a:t>  www.lifewire.com</a:t>
            </a:r>
          </a:p>
          <a:p>
            <a:pPr>
              <a:lnSpc>
                <a:spcPct val="150000"/>
              </a:lnSpc>
              <a:buClr>
                <a:srgbClr val="FF0000"/>
              </a:buClr>
            </a:pPr>
            <a:endParaRPr lang="en-IN" sz="2600" b="1" dirty="0" smtClean="0">
              <a:latin typeface="+mj-lt"/>
            </a:endParaRP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IN" sz="2600" b="1" dirty="0" smtClean="0">
                <a:latin typeface="+mj-lt"/>
              </a:rPr>
              <a:t> </a:t>
            </a:r>
            <a:endParaRPr lang="en-IN" sz="2600" b="1" dirty="0" smtClean="0">
              <a:latin typeface="+mj-lt"/>
            </a:endParaRPr>
          </a:p>
          <a:p>
            <a:pPr marL="457200" indent="-457200">
              <a:lnSpc>
                <a:spcPct val="150000"/>
              </a:lnSpc>
              <a:buClr>
                <a:srgbClr val="FF0000"/>
              </a:buClr>
              <a:buFont typeface="Wingdings" pitchFamily="2" charset="2"/>
              <a:buChar char="§"/>
            </a:pPr>
            <a:endParaRPr lang="en-IN" sz="2400" b="1" dirty="0">
              <a:latin typeface="+mj-lt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F465CD8-3ADB-445B-B3CD-3E5A704D7AB5}"/>
              </a:ext>
            </a:extLst>
          </p:cNvPr>
          <p:cNvGrpSpPr/>
          <p:nvPr/>
        </p:nvGrpSpPr>
        <p:grpSpPr>
          <a:xfrm>
            <a:off x="147459" y="1843211"/>
            <a:ext cx="228172" cy="183674"/>
            <a:chOff x="280090" y="4088405"/>
            <a:chExt cx="401516" cy="40151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9EFA760-607D-4E25-84C3-3A94ABC27F99}"/>
                </a:ext>
              </a:extLst>
            </p:cNvPr>
            <p:cNvSpPr/>
            <p:nvPr/>
          </p:nvSpPr>
          <p:spPr>
            <a:xfrm>
              <a:off x="368682" y="4138669"/>
              <a:ext cx="224331" cy="3009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 29">
              <a:extLst>
                <a:ext uri="{FF2B5EF4-FFF2-40B4-BE49-F238E27FC236}">
                  <a16:creationId xmlns:a16="http://schemas.microsoft.com/office/drawing/2014/main" id="{C509C607-3082-4FCA-B220-60B249523135}"/>
                </a:ext>
              </a:extLst>
            </p:cNvPr>
            <p:cNvSpPr/>
            <p:nvPr/>
          </p:nvSpPr>
          <p:spPr>
            <a:xfrm rot="5400000">
              <a:off x="280090" y="4088405"/>
              <a:ext cx="401516" cy="401516"/>
            </a:xfrm>
            <a:custGeom>
              <a:avLst/>
              <a:gdLst>
                <a:gd name="connsiteX0" fmla="*/ 610576 w 1192090"/>
                <a:gd name="connsiteY0" fmla="*/ 269416 h 1192090"/>
                <a:gd name="connsiteX1" fmla="*/ 557442 w 1192090"/>
                <a:gd name="connsiteY1" fmla="*/ 291424 h 1192090"/>
                <a:gd name="connsiteX2" fmla="*/ 479614 w 1192090"/>
                <a:gd name="connsiteY2" fmla="*/ 369253 h 1192090"/>
                <a:gd name="connsiteX3" fmla="*/ 478146 w 1192090"/>
                <a:gd name="connsiteY3" fmla="*/ 371464 h 1192090"/>
                <a:gd name="connsiteX4" fmla="*/ 254468 w 1192090"/>
                <a:gd name="connsiteY4" fmla="*/ 595142 h 1192090"/>
                <a:gd name="connsiteX5" fmla="*/ 254468 w 1192090"/>
                <a:gd name="connsiteY5" fmla="*/ 701409 h 1192090"/>
                <a:gd name="connsiteX6" fmla="*/ 332296 w 1192090"/>
                <a:gd name="connsiteY6" fmla="*/ 779237 h 1192090"/>
                <a:gd name="connsiteX7" fmla="*/ 438563 w 1192090"/>
                <a:gd name="connsiteY7" fmla="*/ 779237 h 1192090"/>
                <a:gd name="connsiteX8" fmla="*/ 610947 w 1192090"/>
                <a:gd name="connsiteY8" fmla="*/ 606853 h 1192090"/>
                <a:gd name="connsiteX9" fmla="*/ 783287 w 1192090"/>
                <a:gd name="connsiteY9" fmla="*/ 779193 h 1192090"/>
                <a:gd name="connsiteX10" fmla="*/ 889554 w 1192090"/>
                <a:gd name="connsiteY10" fmla="*/ 779193 h 1192090"/>
                <a:gd name="connsiteX11" fmla="*/ 967382 w 1192090"/>
                <a:gd name="connsiteY11" fmla="*/ 701365 h 1192090"/>
                <a:gd name="connsiteX12" fmla="*/ 967382 w 1192090"/>
                <a:gd name="connsiteY12" fmla="*/ 595098 h 1192090"/>
                <a:gd name="connsiteX13" fmla="*/ 743531 w 1192090"/>
                <a:gd name="connsiteY13" fmla="*/ 371246 h 1192090"/>
                <a:gd name="connsiteX14" fmla="*/ 742236 w 1192090"/>
                <a:gd name="connsiteY14" fmla="*/ 369297 h 1192090"/>
                <a:gd name="connsiteX15" fmla="*/ 664408 w 1192090"/>
                <a:gd name="connsiteY15" fmla="*/ 291468 h 1192090"/>
                <a:gd name="connsiteX16" fmla="*/ 611275 w 1192090"/>
                <a:gd name="connsiteY16" fmla="*/ 269460 h 1192090"/>
                <a:gd name="connsiteX17" fmla="*/ 611038 w 1192090"/>
                <a:gd name="connsiteY17" fmla="*/ 269506 h 1192090"/>
                <a:gd name="connsiteX18" fmla="*/ 596045 w 1192090"/>
                <a:gd name="connsiteY18" fmla="*/ 0 h 1192090"/>
                <a:gd name="connsiteX19" fmla="*/ 1192090 w 1192090"/>
                <a:gd name="connsiteY19" fmla="*/ 596045 h 1192090"/>
                <a:gd name="connsiteX20" fmla="*/ 596045 w 1192090"/>
                <a:gd name="connsiteY20" fmla="*/ 1192090 h 1192090"/>
                <a:gd name="connsiteX21" fmla="*/ 0 w 1192090"/>
                <a:gd name="connsiteY21" fmla="*/ 596045 h 1192090"/>
                <a:gd name="connsiteX22" fmla="*/ 596045 w 1192090"/>
                <a:gd name="connsiteY22" fmla="*/ 0 h 119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92090" h="1192090">
                  <a:moveTo>
                    <a:pt x="610576" y="269416"/>
                  </a:moveTo>
                  <a:cubicBezTo>
                    <a:pt x="591345" y="269416"/>
                    <a:pt x="572115" y="276752"/>
                    <a:pt x="557442" y="291424"/>
                  </a:cubicBezTo>
                  <a:lnTo>
                    <a:pt x="479614" y="369253"/>
                  </a:lnTo>
                  <a:lnTo>
                    <a:pt x="478146" y="371464"/>
                  </a:lnTo>
                  <a:lnTo>
                    <a:pt x="254468" y="595142"/>
                  </a:lnTo>
                  <a:cubicBezTo>
                    <a:pt x="225123" y="624487"/>
                    <a:pt x="225123" y="672064"/>
                    <a:pt x="254468" y="701409"/>
                  </a:cubicBezTo>
                  <a:lnTo>
                    <a:pt x="332296" y="779237"/>
                  </a:lnTo>
                  <a:cubicBezTo>
                    <a:pt x="361641" y="808582"/>
                    <a:pt x="409218" y="808582"/>
                    <a:pt x="438563" y="779237"/>
                  </a:cubicBezTo>
                  <a:lnTo>
                    <a:pt x="610947" y="606853"/>
                  </a:lnTo>
                  <a:lnTo>
                    <a:pt x="783287" y="779193"/>
                  </a:lnTo>
                  <a:cubicBezTo>
                    <a:pt x="812632" y="808538"/>
                    <a:pt x="860209" y="808538"/>
                    <a:pt x="889554" y="779193"/>
                  </a:cubicBezTo>
                  <a:lnTo>
                    <a:pt x="967382" y="701365"/>
                  </a:lnTo>
                  <a:cubicBezTo>
                    <a:pt x="996727" y="672020"/>
                    <a:pt x="996727" y="624443"/>
                    <a:pt x="967382" y="595098"/>
                  </a:cubicBezTo>
                  <a:lnTo>
                    <a:pt x="743531" y="371246"/>
                  </a:lnTo>
                  <a:lnTo>
                    <a:pt x="742236" y="369297"/>
                  </a:lnTo>
                  <a:lnTo>
                    <a:pt x="664408" y="291468"/>
                  </a:lnTo>
                  <a:cubicBezTo>
                    <a:pt x="649736" y="276796"/>
                    <a:pt x="630505" y="269460"/>
                    <a:pt x="611275" y="269460"/>
                  </a:cubicBezTo>
                  <a:lnTo>
                    <a:pt x="611038" y="269506"/>
                  </a:lnTo>
                  <a:close/>
                  <a:moveTo>
                    <a:pt x="596045" y="0"/>
                  </a:moveTo>
                  <a:cubicBezTo>
                    <a:pt x="925232" y="0"/>
                    <a:pt x="1192090" y="266858"/>
                    <a:pt x="1192090" y="596045"/>
                  </a:cubicBezTo>
                  <a:cubicBezTo>
                    <a:pt x="1192090" y="925232"/>
                    <a:pt x="925232" y="1192090"/>
                    <a:pt x="596045" y="1192090"/>
                  </a:cubicBezTo>
                  <a:cubicBezTo>
                    <a:pt x="266858" y="1192090"/>
                    <a:pt x="0" y="925232"/>
                    <a:pt x="0" y="596045"/>
                  </a:cubicBezTo>
                  <a:cubicBezTo>
                    <a:pt x="0" y="266858"/>
                    <a:pt x="266858" y="0"/>
                    <a:pt x="596045" y="0"/>
                  </a:cubicBezTo>
                  <a:close/>
                </a:path>
              </a:pathLst>
            </a:custGeom>
            <a:solidFill>
              <a:srgbClr val="7FBA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F465CD8-3ADB-445B-B3CD-3E5A704D7AB5}"/>
              </a:ext>
            </a:extLst>
          </p:cNvPr>
          <p:cNvGrpSpPr/>
          <p:nvPr/>
        </p:nvGrpSpPr>
        <p:grpSpPr>
          <a:xfrm>
            <a:off x="147458" y="1335304"/>
            <a:ext cx="217855" cy="170282"/>
            <a:chOff x="280090" y="4088410"/>
            <a:chExt cx="401516" cy="401516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9EFA760-607D-4E25-84C3-3A94ABC27F99}"/>
                </a:ext>
              </a:extLst>
            </p:cNvPr>
            <p:cNvSpPr/>
            <p:nvPr/>
          </p:nvSpPr>
          <p:spPr>
            <a:xfrm>
              <a:off x="368682" y="4138669"/>
              <a:ext cx="224331" cy="3009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Freeform 29">
              <a:extLst>
                <a:ext uri="{FF2B5EF4-FFF2-40B4-BE49-F238E27FC236}">
                  <a16:creationId xmlns:a16="http://schemas.microsoft.com/office/drawing/2014/main" id="{C509C607-3082-4FCA-B220-60B249523135}"/>
                </a:ext>
              </a:extLst>
            </p:cNvPr>
            <p:cNvSpPr/>
            <p:nvPr/>
          </p:nvSpPr>
          <p:spPr>
            <a:xfrm rot="5400000">
              <a:off x="280090" y="4088410"/>
              <a:ext cx="401516" cy="401516"/>
            </a:xfrm>
            <a:custGeom>
              <a:avLst/>
              <a:gdLst>
                <a:gd name="connsiteX0" fmla="*/ 610576 w 1192090"/>
                <a:gd name="connsiteY0" fmla="*/ 269416 h 1192090"/>
                <a:gd name="connsiteX1" fmla="*/ 557442 w 1192090"/>
                <a:gd name="connsiteY1" fmla="*/ 291424 h 1192090"/>
                <a:gd name="connsiteX2" fmla="*/ 479614 w 1192090"/>
                <a:gd name="connsiteY2" fmla="*/ 369253 h 1192090"/>
                <a:gd name="connsiteX3" fmla="*/ 478146 w 1192090"/>
                <a:gd name="connsiteY3" fmla="*/ 371464 h 1192090"/>
                <a:gd name="connsiteX4" fmla="*/ 254468 w 1192090"/>
                <a:gd name="connsiteY4" fmla="*/ 595142 h 1192090"/>
                <a:gd name="connsiteX5" fmla="*/ 254468 w 1192090"/>
                <a:gd name="connsiteY5" fmla="*/ 701409 h 1192090"/>
                <a:gd name="connsiteX6" fmla="*/ 332296 w 1192090"/>
                <a:gd name="connsiteY6" fmla="*/ 779237 h 1192090"/>
                <a:gd name="connsiteX7" fmla="*/ 438563 w 1192090"/>
                <a:gd name="connsiteY7" fmla="*/ 779237 h 1192090"/>
                <a:gd name="connsiteX8" fmla="*/ 610947 w 1192090"/>
                <a:gd name="connsiteY8" fmla="*/ 606853 h 1192090"/>
                <a:gd name="connsiteX9" fmla="*/ 783287 w 1192090"/>
                <a:gd name="connsiteY9" fmla="*/ 779193 h 1192090"/>
                <a:gd name="connsiteX10" fmla="*/ 889554 w 1192090"/>
                <a:gd name="connsiteY10" fmla="*/ 779193 h 1192090"/>
                <a:gd name="connsiteX11" fmla="*/ 967382 w 1192090"/>
                <a:gd name="connsiteY11" fmla="*/ 701365 h 1192090"/>
                <a:gd name="connsiteX12" fmla="*/ 967382 w 1192090"/>
                <a:gd name="connsiteY12" fmla="*/ 595098 h 1192090"/>
                <a:gd name="connsiteX13" fmla="*/ 743531 w 1192090"/>
                <a:gd name="connsiteY13" fmla="*/ 371246 h 1192090"/>
                <a:gd name="connsiteX14" fmla="*/ 742236 w 1192090"/>
                <a:gd name="connsiteY14" fmla="*/ 369297 h 1192090"/>
                <a:gd name="connsiteX15" fmla="*/ 664408 w 1192090"/>
                <a:gd name="connsiteY15" fmla="*/ 291468 h 1192090"/>
                <a:gd name="connsiteX16" fmla="*/ 611275 w 1192090"/>
                <a:gd name="connsiteY16" fmla="*/ 269460 h 1192090"/>
                <a:gd name="connsiteX17" fmla="*/ 611038 w 1192090"/>
                <a:gd name="connsiteY17" fmla="*/ 269506 h 1192090"/>
                <a:gd name="connsiteX18" fmla="*/ 596045 w 1192090"/>
                <a:gd name="connsiteY18" fmla="*/ 0 h 1192090"/>
                <a:gd name="connsiteX19" fmla="*/ 1192090 w 1192090"/>
                <a:gd name="connsiteY19" fmla="*/ 596045 h 1192090"/>
                <a:gd name="connsiteX20" fmla="*/ 596045 w 1192090"/>
                <a:gd name="connsiteY20" fmla="*/ 1192090 h 1192090"/>
                <a:gd name="connsiteX21" fmla="*/ 0 w 1192090"/>
                <a:gd name="connsiteY21" fmla="*/ 596045 h 1192090"/>
                <a:gd name="connsiteX22" fmla="*/ 596045 w 1192090"/>
                <a:gd name="connsiteY22" fmla="*/ 0 h 119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92090" h="1192090">
                  <a:moveTo>
                    <a:pt x="610576" y="269416"/>
                  </a:moveTo>
                  <a:cubicBezTo>
                    <a:pt x="591345" y="269416"/>
                    <a:pt x="572115" y="276752"/>
                    <a:pt x="557442" y="291424"/>
                  </a:cubicBezTo>
                  <a:lnTo>
                    <a:pt x="479614" y="369253"/>
                  </a:lnTo>
                  <a:lnTo>
                    <a:pt x="478146" y="371464"/>
                  </a:lnTo>
                  <a:lnTo>
                    <a:pt x="254468" y="595142"/>
                  </a:lnTo>
                  <a:cubicBezTo>
                    <a:pt x="225123" y="624487"/>
                    <a:pt x="225123" y="672064"/>
                    <a:pt x="254468" y="701409"/>
                  </a:cubicBezTo>
                  <a:lnTo>
                    <a:pt x="332296" y="779237"/>
                  </a:lnTo>
                  <a:cubicBezTo>
                    <a:pt x="361641" y="808582"/>
                    <a:pt x="409218" y="808582"/>
                    <a:pt x="438563" y="779237"/>
                  </a:cubicBezTo>
                  <a:lnTo>
                    <a:pt x="610947" y="606853"/>
                  </a:lnTo>
                  <a:lnTo>
                    <a:pt x="783287" y="779193"/>
                  </a:lnTo>
                  <a:cubicBezTo>
                    <a:pt x="812632" y="808538"/>
                    <a:pt x="860209" y="808538"/>
                    <a:pt x="889554" y="779193"/>
                  </a:cubicBezTo>
                  <a:lnTo>
                    <a:pt x="967382" y="701365"/>
                  </a:lnTo>
                  <a:cubicBezTo>
                    <a:pt x="996727" y="672020"/>
                    <a:pt x="996727" y="624443"/>
                    <a:pt x="967382" y="595098"/>
                  </a:cubicBezTo>
                  <a:lnTo>
                    <a:pt x="743531" y="371246"/>
                  </a:lnTo>
                  <a:lnTo>
                    <a:pt x="742236" y="369297"/>
                  </a:lnTo>
                  <a:lnTo>
                    <a:pt x="664408" y="291468"/>
                  </a:lnTo>
                  <a:cubicBezTo>
                    <a:pt x="649736" y="276796"/>
                    <a:pt x="630505" y="269460"/>
                    <a:pt x="611275" y="269460"/>
                  </a:cubicBezTo>
                  <a:lnTo>
                    <a:pt x="611038" y="269506"/>
                  </a:lnTo>
                  <a:close/>
                  <a:moveTo>
                    <a:pt x="596045" y="0"/>
                  </a:moveTo>
                  <a:cubicBezTo>
                    <a:pt x="925232" y="0"/>
                    <a:pt x="1192090" y="266858"/>
                    <a:pt x="1192090" y="596045"/>
                  </a:cubicBezTo>
                  <a:cubicBezTo>
                    <a:pt x="1192090" y="925232"/>
                    <a:pt x="925232" y="1192090"/>
                    <a:pt x="596045" y="1192090"/>
                  </a:cubicBezTo>
                  <a:cubicBezTo>
                    <a:pt x="266858" y="1192090"/>
                    <a:pt x="0" y="925232"/>
                    <a:pt x="0" y="596045"/>
                  </a:cubicBezTo>
                  <a:cubicBezTo>
                    <a:pt x="0" y="266858"/>
                    <a:pt x="266858" y="0"/>
                    <a:pt x="596045" y="0"/>
                  </a:cubicBezTo>
                  <a:close/>
                </a:path>
              </a:pathLst>
            </a:custGeom>
            <a:solidFill>
              <a:srgbClr val="7FBA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F465CD8-3ADB-445B-B3CD-3E5A704D7AB5}"/>
              </a:ext>
            </a:extLst>
          </p:cNvPr>
          <p:cNvGrpSpPr/>
          <p:nvPr/>
        </p:nvGrpSpPr>
        <p:grpSpPr>
          <a:xfrm>
            <a:off x="144314" y="2452939"/>
            <a:ext cx="224139" cy="170282"/>
            <a:chOff x="280090" y="4088405"/>
            <a:chExt cx="401516" cy="40151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9EFA760-607D-4E25-84C3-3A94ABC27F99}"/>
                </a:ext>
              </a:extLst>
            </p:cNvPr>
            <p:cNvSpPr/>
            <p:nvPr/>
          </p:nvSpPr>
          <p:spPr>
            <a:xfrm>
              <a:off x="368682" y="4138669"/>
              <a:ext cx="224331" cy="3009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C509C607-3082-4FCA-B220-60B249523135}"/>
                </a:ext>
              </a:extLst>
            </p:cNvPr>
            <p:cNvSpPr/>
            <p:nvPr/>
          </p:nvSpPr>
          <p:spPr>
            <a:xfrm rot="5400000">
              <a:off x="280090" y="4088405"/>
              <a:ext cx="401516" cy="401516"/>
            </a:xfrm>
            <a:custGeom>
              <a:avLst/>
              <a:gdLst>
                <a:gd name="connsiteX0" fmla="*/ 610576 w 1192090"/>
                <a:gd name="connsiteY0" fmla="*/ 269416 h 1192090"/>
                <a:gd name="connsiteX1" fmla="*/ 557442 w 1192090"/>
                <a:gd name="connsiteY1" fmla="*/ 291424 h 1192090"/>
                <a:gd name="connsiteX2" fmla="*/ 479614 w 1192090"/>
                <a:gd name="connsiteY2" fmla="*/ 369253 h 1192090"/>
                <a:gd name="connsiteX3" fmla="*/ 478146 w 1192090"/>
                <a:gd name="connsiteY3" fmla="*/ 371464 h 1192090"/>
                <a:gd name="connsiteX4" fmla="*/ 254468 w 1192090"/>
                <a:gd name="connsiteY4" fmla="*/ 595142 h 1192090"/>
                <a:gd name="connsiteX5" fmla="*/ 254468 w 1192090"/>
                <a:gd name="connsiteY5" fmla="*/ 701409 h 1192090"/>
                <a:gd name="connsiteX6" fmla="*/ 332296 w 1192090"/>
                <a:gd name="connsiteY6" fmla="*/ 779237 h 1192090"/>
                <a:gd name="connsiteX7" fmla="*/ 438563 w 1192090"/>
                <a:gd name="connsiteY7" fmla="*/ 779237 h 1192090"/>
                <a:gd name="connsiteX8" fmla="*/ 610947 w 1192090"/>
                <a:gd name="connsiteY8" fmla="*/ 606853 h 1192090"/>
                <a:gd name="connsiteX9" fmla="*/ 783287 w 1192090"/>
                <a:gd name="connsiteY9" fmla="*/ 779193 h 1192090"/>
                <a:gd name="connsiteX10" fmla="*/ 889554 w 1192090"/>
                <a:gd name="connsiteY10" fmla="*/ 779193 h 1192090"/>
                <a:gd name="connsiteX11" fmla="*/ 967382 w 1192090"/>
                <a:gd name="connsiteY11" fmla="*/ 701365 h 1192090"/>
                <a:gd name="connsiteX12" fmla="*/ 967382 w 1192090"/>
                <a:gd name="connsiteY12" fmla="*/ 595098 h 1192090"/>
                <a:gd name="connsiteX13" fmla="*/ 743531 w 1192090"/>
                <a:gd name="connsiteY13" fmla="*/ 371246 h 1192090"/>
                <a:gd name="connsiteX14" fmla="*/ 742236 w 1192090"/>
                <a:gd name="connsiteY14" fmla="*/ 369297 h 1192090"/>
                <a:gd name="connsiteX15" fmla="*/ 664408 w 1192090"/>
                <a:gd name="connsiteY15" fmla="*/ 291468 h 1192090"/>
                <a:gd name="connsiteX16" fmla="*/ 611275 w 1192090"/>
                <a:gd name="connsiteY16" fmla="*/ 269460 h 1192090"/>
                <a:gd name="connsiteX17" fmla="*/ 611038 w 1192090"/>
                <a:gd name="connsiteY17" fmla="*/ 269506 h 1192090"/>
                <a:gd name="connsiteX18" fmla="*/ 596045 w 1192090"/>
                <a:gd name="connsiteY18" fmla="*/ 0 h 1192090"/>
                <a:gd name="connsiteX19" fmla="*/ 1192090 w 1192090"/>
                <a:gd name="connsiteY19" fmla="*/ 596045 h 1192090"/>
                <a:gd name="connsiteX20" fmla="*/ 596045 w 1192090"/>
                <a:gd name="connsiteY20" fmla="*/ 1192090 h 1192090"/>
                <a:gd name="connsiteX21" fmla="*/ 0 w 1192090"/>
                <a:gd name="connsiteY21" fmla="*/ 596045 h 1192090"/>
                <a:gd name="connsiteX22" fmla="*/ 596045 w 1192090"/>
                <a:gd name="connsiteY22" fmla="*/ 0 h 119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92090" h="1192090">
                  <a:moveTo>
                    <a:pt x="610576" y="269416"/>
                  </a:moveTo>
                  <a:cubicBezTo>
                    <a:pt x="591345" y="269416"/>
                    <a:pt x="572115" y="276752"/>
                    <a:pt x="557442" y="291424"/>
                  </a:cubicBezTo>
                  <a:lnTo>
                    <a:pt x="479614" y="369253"/>
                  </a:lnTo>
                  <a:lnTo>
                    <a:pt x="478146" y="371464"/>
                  </a:lnTo>
                  <a:lnTo>
                    <a:pt x="254468" y="595142"/>
                  </a:lnTo>
                  <a:cubicBezTo>
                    <a:pt x="225123" y="624487"/>
                    <a:pt x="225123" y="672064"/>
                    <a:pt x="254468" y="701409"/>
                  </a:cubicBezTo>
                  <a:lnTo>
                    <a:pt x="332296" y="779237"/>
                  </a:lnTo>
                  <a:cubicBezTo>
                    <a:pt x="361641" y="808582"/>
                    <a:pt x="409218" y="808582"/>
                    <a:pt x="438563" y="779237"/>
                  </a:cubicBezTo>
                  <a:lnTo>
                    <a:pt x="610947" y="606853"/>
                  </a:lnTo>
                  <a:lnTo>
                    <a:pt x="783287" y="779193"/>
                  </a:lnTo>
                  <a:cubicBezTo>
                    <a:pt x="812632" y="808538"/>
                    <a:pt x="860209" y="808538"/>
                    <a:pt x="889554" y="779193"/>
                  </a:cubicBezTo>
                  <a:lnTo>
                    <a:pt x="967382" y="701365"/>
                  </a:lnTo>
                  <a:cubicBezTo>
                    <a:pt x="996727" y="672020"/>
                    <a:pt x="996727" y="624443"/>
                    <a:pt x="967382" y="595098"/>
                  </a:cubicBezTo>
                  <a:lnTo>
                    <a:pt x="743531" y="371246"/>
                  </a:lnTo>
                  <a:lnTo>
                    <a:pt x="742236" y="369297"/>
                  </a:lnTo>
                  <a:lnTo>
                    <a:pt x="664408" y="291468"/>
                  </a:lnTo>
                  <a:cubicBezTo>
                    <a:pt x="649736" y="276796"/>
                    <a:pt x="630505" y="269460"/>
                    <a:pt x="611275" y="269460"/>
                  </a:cubicBezTo>
                  <a:lnTo>
                    <a:pt x="611038" y="269506"/>
                  </a:lnTo>
                  <a:close/>
                  <a:moveTo>
                    <a:pt x="596045" y="0"/>
                  </a:moveTo>
                  <a:cubicBezTo>
                    <a:pt x="925232" y="0"/>
                    <a:pt x="1192090" y="266858"/>
                    <a:pt x="1192090" y="596045"/>
                  </a:cubicBezTo>
                  <a:cubicBezTo>
                    <a:pt x="1192090" y="925232"/>
                    <a:pt x="925232" y="1192090"/>
                    <a:pt x="596045" y="1192090"/>
                  </a:cubicBezTo>
                  <a:cubicBezTo>
                    <a:pt x="266858" y="1192090"/>
                    <a:pt x="0" y="925232"/>
                    <a:pt x="0" y="596045"/>
                  </a:cubicBezTo>
                  <a:cubicBezTo>
                    <a:pt x="0" y="266858"/>
                    <a:pt x="266858" y="0"/>
                    <a:pt x="596045" y="0"/>
                  </a:cubicBezTo>
                  <a:close/>
                </a:path>
              </a:pathLst>
            </a:custGeom>
            <a:solidFill>
              <a:srgbClr val="7FBA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F465CD8-3ADB-445B-B3CD-3E5A704D7AB5}"/>
              </a:ext>
            </a:extLst>
          </p:cNvPr>
          <p:cNvGrpSpPr/>
          <p:nvPr/>
        </p:nvGrpSpPr>
        <p:grpSpPr>
          <a:xfrm>
            <a:off x="144315" y="3094999"/>
            <a:ext cx="224139" cy="170282"/>
            <a:chOff x="280090" y="4088405"/>
            <a:chExt cx="401516" cy="401516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B9EFA760-607D-4E25-84C3-3A94ABC27F99}"/>
                </a:ext>
              </a:extLst>
            </p:cNvPr>
            <p:cNvSpPr/>
            <p:nvPr/>
          </p:nvSpPr>
          <p:spPr>
            <a:xfrm>
              <a:off x="368682" y="4138669"/>
              <a:ext cx="224331" cy="3009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Freeform 29">
              <a:extLst>
                <a:ext uri="{FF2B5EF4-FFF2-40B4-BE49-F238E27FC236}">
                  <a16:creationId xmlns:a16="http://schemas.microsoft.com/office/drawing/2014/main" id="{C509C607-3082-4FCA-B220-60B249523135}"/>
                </a:ext>
              </a:extLst>
            </p:cNvPr>
            <p:cNvSpPr/>
            <p:nvPr/>
          </p:nvSpPr>
          <p:spPr>
            <a:xfrm rot="5400000">
              <a:off x="280090" y="4088405"/>
              <a:ext cx="401516" cy="401516"/>
            </a:xfrm>
            <a:custGeom>
              <a:avLst/>
              <a:gdLst>
                <a:gd name="connsiteX0" fmla="*/ 610576 w 1192090"/>
                <a:gd name="connsiteY0" fmla="*/ 269416 h 1192090"/>
                <a:gd name="connsiteX1" fmla="*/ 557442 w 1192090"/>
                <a:gd name="connsiteY1" fmla="*/ 291424 h 1192090"/>
                <a:gd name="connsiteX2" fmla="*/ 479614 w 1192090"/>
                <a:gd name="connsiteY2" fmla="*/ 369253 h 1192090"/>
                <a:gd name="connsiteX3" fmla="*/ 478146 w 1192090"/>
                <a:gd name="connsiteY3" fmla="*/ 371464 h 1192090"/>
                <a:gd name="connsiteX4" fmla="*/ 254468 w 1192090"/>
                <a:gd name="connsiteY4" fmla="*/ 595142 h 1192090"/>
                <a:gd name="connsiteX5" fmla="*/ 254468 w 1192090"/>
                <a:gd name="connsiteY5" fmla="*/ 701409 h 1192090"/>
                <a:gd name="connsiteX6" fmla="*/ 332296 w 1192090"/>
                <a:gd name="connsiteY6" fmla="*/ 779237 h 1192090"/>
                <a:gd name="connsiteX7" fmla="*/ 438563 w 1192090"/>
                <a:gd name="connsiteY7" fmla="*/ 779237 h 1192090"/>
                <a:gd name="connsiteX8" fmla="*/ 610947 w 1192090"/>
                <a:gd name="connsiteY8" fmla="*/ 606853 h 1192090"/>
                <a:gd name="connsiteX9" fmla="*/ 783287 w 1192090"/>
                <a:gd name="connsiteY9" fmla="*/ 779193 h 1192090"/>
                <a:gd name="connsiteX10" fmla="*/ 889554 w 1192090"/>
                <a:gd name="connsiteY10" fmla="*/ 779193 h 1192090"/>
                <a:gd name="connsiteX11" fmla="*/ 967382 w 1192090"/>
                <a:gd name="connsiteY11" fmla="*/ 701365 h 1192090"/>
                <a:gd name="connsiteX12" fmla="*/ 967382 w 1192090"/>
                <a:gd name="connsiteY12" fmla="*/ 595098 h 1192090"/>
                <a:gd name="connsiteX13" fmla="*/ 743531 w 1192090"/>
                <a:gd name="connsiteY13" fmla="*/ 371246 h 1192090"/>
                <a:gd name="connsiteX14" fmla="*/ 742236 w 1192090"/>
                <a:gd name="connsiteY14" fmla="*/ 369297 h 1192090"/>
                <a:gd name="connsiteX15" fmla="*/ 664408 w 1192090"/>
                <a:gd name="connsiteY15" fmla="*/ 291468 h 1192090"/>
                <a:gd name="connsiteX16" fmla="*/ 611275 w 1192090"/>
                <a:gd name="connsiteY16" fmla="*/ 269460 h 1192090"/>
                <a:gd name="connsiteX17" fmla="*/ 611038 w 1192090"/>
                <a:gd name="connsiteY17" fmla="*/ 269506 h 1192090"/>
                <a:gd name="connsiteX18" fmla="*/ 596045 w 1192090"/>
                <a:gd name="connsiteY18" fmla="*/ 0 h 1192090"/>
                <a:gd name="connsiteX19" fmla="*/ 1192090 w 1192090"/>
                <a:gd name="connsiteY19" fmla="*/ 596045 h 1192090"/>
                <a:gd name="connsiteX20" fmla="*/ 596045 w 1192090"/>
                <a:gd name="connsiteY20" fmla="*/ 1192090 h 1192090"/>
                <a:gd name="connsiteX21" fmla="*/ 0 w 1192090"/>
                <a:gd name="connsiteY21" fmla="*/ 596045 h 1192090"/>
                <a:gd name="connsiteX22" fmla="*/ 596045 w 1192090"/>
                <a:gd name="connsiteY22" fmla="*/ 0 h 119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92090" h="1192090">
                  <a:moveTo>
                    <a:pt x="610576" y="269416"/>
                  </a:moveTo>
                  <a:cubicBezTo>
                    <a:pt x="591345" y="269416"/>
                    <a:pt x="572115" y="276752"/>
                    <a:pt x="557442" y="291424"/>
                  </a:cubicBezTo>
                  <a:lnTo>
                    <a:pt x="479614" y="369253"/>
                  </a:lnTo>
                  <a:lnTo>
                    <a:pt x="478146" y="371464"/>
                  </a:lnTo>
                  <a:lnTo>
                    <a:pt x="254468" y="595142"/>
                  </a:lnTo>
                  <a:cubicBezTo>
                    <a:pt x="225123" y="624487"/>
                    <a:pt x="225123" y="672064"/>
                    <a:pt x="254468" y="701409"/>
                  </a:cubicBezTo>
                  <a:lnTo>
                    <a:pt x="332296" y="779237"/>
                  </a:lnTo>
                  <a:cubicBezTo>
                    <a:pt x="361641" y="808582"/>
                    <a:pt x="409218" y="808582"/>
                    <a:pt x="438563" y="779237"/>
                  </a:cubicBezTo>
                  <a:lnTo>
                    <a:pt x="610947" y="606853"/>
                  </a:lnTo>
                  <a:lnTo>
                    <a:pt x="783287" y="779193"/>
                  </a:lnTo>
                  <a:cubicBezTo>
                    <a:pt x="812632" y="808538"/>
                    <a:pt x="860209" y="808538"/>
                    <a:pt x="889554" y="779193"/>
                  </a:cubicBezTo>
                  <a:lnTo>
                    <a:pt x="967382" y="701365"/>
                  </a:lnTo>
                  <a:cubicBezTo>
                    <a:pt x="996727" y="672020"/>
                    <a:pt x="996727" y="624443"/>
                    <a:pt x="967382" y="595098"/>
                  </a:cubicBezTo>
                  <a:lnTo>
                    <a:pt x="743531" y="371246"/>
                  </a:lnTo>
                  <a:lnTo>
                    <a:pt x="742236" y="369297"/>
                  </a:lnTo>
                  <a:lnTo>
                    <a:pt x="664408" y="291468"/>
                  </a:lnTo>
                  <a:cubicBezTo>
                    <a:pt x="649736" y="276796"/>
                    <a:pt x="630505" y="269460"/>
                    <a:pt x="611275" y="269460"/>
                  </a:cubicBezTo>
                  <a:lnTo>
                    <a:pt x="611038" y="269506"/>
                  </a:lnTo>
                  <a:close/>
                  <a:moveTo>
                    <a:pt x="596045" y="0"/>
                  </a:moveTo>
                  <a:cubicBezTo>
                    <a:pt x="925232" y="0"/>
                    <a:pt x="1192090" y="266858"/>
                    <a:pt x="1192090" y="596045"/>
                  </a:cubicBezTo>
                  <a:cubicBezTo>
                    <a:pt x="1192090" y="925232"/>
                    <a:pt x="925232" y="1192090"/>
                    <a:pt x="596045" y="1192090"/>
                  </a:cubicBezTo>
                  <a:cubicBezTo>
                    <a:pt x="266858" y="1192090"/>
                    <a:pt x="0" y="925232"/>
                    <a:pt x="0" y="596045"/>
                  </a:cubicBezTo>
                  <a:cubicBezTo>
                    <a:pt x="0" y="266858"/>
                    <a:pt x="266858" y="0"/>
                    <a:pt x="596045" y="0"/>
                  </a:cubicBezTo>
                  <a:close/>
                </a:path>
              </a:pathLst>
            </a:custGeom>
            <a:solidFill>
              <a:srgbClr val="7FBA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F465CD8-3ADB-445B-B3CD-3E5A704D7AB5}"/>
              </a:ext>
            </a:extLst>
          </p:cNvPr>
          <p:cNvGrpSpPr/>
          <p:nvPr/>
        </p:nvGrpSpPr>
        <p:grpSpPr>
          <a:xfrm>
            <a:off x="151491" y="3689742"/>
            <a:ext cx="224139" cy="170282"/>
            <a:chOff x="280090" y="4088405"/>
            <a:chExt cx="401516" cy="401516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9EFA760-607D-4E25-84C3-3A94ABC27F99}"/>
                </a:ext>
              </a:extLst>
            </p:cNvPr>
            <p:cNvSpPr/>
            <p:nvPr/>
          </p:nvSpPr>
          <p:spPr>
            <a:xfrm>
              <a:off x="368682" y="4138669"/>
              <a:ext cx="224331" cy="3009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" name="Freeform 29">
              <a:extLst>
                <a:ext uri="{FF2B5EF4-FFF2-40B4-BE49-F238E27FC236}">
                  <a16:creationId xmlns:a16="http://schemas.microsoft.com/office/drawing/2014/main" id="{C509C607-3082-4FCA-B220-60B249523135}"/>
                </a:ext>
              </a:extLst>
            </p:cNvPr>
            <p:cNvSpPr/>
            <p:nvPr/>
          </p:nvSpPr>
          <p:spPr>
            <a:xfrm rot="5400000">
              <a:off x="280090" y="4088405"/>
              <a:ext cx="401516" cy="401516"/>
            </a:xfrm>
            <a:custGeom>
              <a:avLst/>
              <a:gdLst>
                <a:gd name="connsiteX0" fmla="*/ 610576 w 1192090"/>
                <a:gd name="connsiteY0" fmla="*/ 269416 h 1192090"/>
                <a:gd name="connsiteX1" fmla="*/ 557442 w 1192090"/>
                <a:gd name="connsiteY1" fmla="*/ 291424 h 1192090"/>
                <a:gd name="connsiteX2" fmla="*/ 479614 w 1192090"/>
                <a:gd name="connsiteY2" fmla="*/ 369253 h 1192090"/>
                <a:gd name="connsiteX3" fmla="*/ 478146 w 1192090"/>
                <a:gd name="connsiteY3" fmla="*/ 371464 h 1192090"/>
                <a:gd name="connsiteX4" fmla="*/ 254468 w 1192090"/>
                <a:gd name="connsiteY4" fmla="*/ 595142 h 1192090"/>
                <a:gd name="connsiteX5" fmla="*/ 254468 w 1192090"/>
                <a:gd name="connsiteY5" fmla="*/ 701409 h 1192090"/>
                <a:gd name="connsiteX6" fmla="*/ 332296 w 1192090"/>
                <a:gd name="connsiteY6" fmla="*/ 779237 h 1192090"/>
                <a:gd name="connsiteX7" fmla="*/ 438563 w 1192090"/>
                <a:gd name="connsiteY7" fmla="*/ 779237 h 1192090"/>
                <a:gd name="connsiteX8" fmla="*/ 610947 w 1192090"/>
                <a:gd name="connsiteY8" fmla="*/ 606853 h 1192090"/>
                <a:gd name="connsiteX9" fmla="*/ 783287 w 1192090"/>
                <a:gd name="connsiteY9" fmla="*/ 779193 h 1192090"/>
                <a:gd name="connsiteX10" fmla="*/ 889554 w 1192090"/>
                <a:gd name="connsiteY10" fmla="*/ 779193 h 1192090"/>
                <a:gd name="connsiteX11" fmla="*/ 967382 w 1192090"/>
                <a:gd name="connsiteY11" fmla="*/ 701365 h 1192090"/>
                <a:gd name="connsiteX12" fmla="*/ 967382 w 1192090"/>
                <a:gd name="connsiteY12" fmla="*/ 595098 h 1192090"/>
                <a:gd name="connsiteX13" fmla="*/ 743531 w 1192090"/>
                <a:gd name="connsiteY13" fmla="*/ 371246 h 1192090"/>
                <a:gd name="connsiteX14" fmla="*/ 742236 w 1192090"/>
                <a:gd name="connsiteY14" fmla="*/ 369297 h 1192090"/>
                <a:gd name="connsiteX15" fmla="*/ 664408 w 1192090"/>
                <a:gd name="connsiteY15" fmla="*/ 291468 h 1192090"/>
                <a:gd name="connsiteX16" fmla="*/ 611275 w 1192090"/>
                <a:gd name="connsiteY16" fmla="*/ 269460 h 1192090"/>
                <a:gd name="connsiteX17" fmla="*/ 611038 w 1192090"/>
                <a:gd name="connsiteY17" fmla="*/ 269506 h 1192090"/>
                <a:gd name="connsiteX18" fmla="*/ 596045 w 1192090"/>
                <a:gd name="connsiteY18" fmla="*/ 0 h 1192090"/>
                <a:gd name="connsiteX19" fmla="*/ 1192090 w 1192090"/>
                <a:gd name="connsiteY19" fmla="*/ 596045 h 1192090"/>
                <a:gd name="connsiteX20" fmla="*/ 596045 w 1192090"/>
                <a:gd name="connsiteY20" fmla="*/ 1192090 h 1192090"/>
                <a:gd name="connsiteX21" fmla="*/ 0 w 1192090"/>
                <a:gd name="connsiteY21" fmla="*/ 596045 h 1192090"/>
                <a:gd name="connsiteX22" fmla="*/ 596045 w 1192090"/>
                <a:gd name="connsiteY22" fmla="*/ 0 h 119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92090" h="1192090">
                  <a:moveTo>
                    <a:pt x="610576" y="269416"/>
                  </a:moveTo>
                  <a:cubicBezTo>
                    <a:pt x="591345" y="269416"/>
                    <a:pt x="572115" y="276752"/>
                    <a:pt x="557442" y="291424"/>
                  </a:cubicBezTo>
                  <a:lnTo>
                    <a:pt x="479614" y="369253"/>
                  </a:lnTo>
                  <a:lnTo>
                    <a:pt x="478146" y="371464"/>
                  </a:lnTo>
                  <a:lnTo>
                    <a:pt x="254468" y="595142"/>
                  </a:lnTo>
                  <a:cubicBezTo>
                    <a:pt x="225123" y="624487"/>
                    <a:pt x="225123" y="672064"/>
                    <a:pt x="254468" y="701409"/>
                  </a:cubicBezTo>
                  <a:lnTo>
                    <a:pt x="332296" y="779237"/>
                  </a:lnTo>
                  <a:cubicBezTo>
                    <a:pt x="361641" y="808582"/>
                    <a:pt x="409218" y="808582"/>
                    <a:pt x="438563" y="779237"/>
                  </a:cubicBezTo>
                  <a:lnTo>
                    <a:pt x="610947" y="606853"/>
                  </a:lnTo>
                  <a:lnTo>
                    <a:pt x="783287" y="779193"/>
                  </a:lnTo>
                  <a:cubicBezTo>
                    <a:pt x="812632" y="808538"/>
                    <a:pt x="860209" y="808538"/>
                    <a:pt x="889554" y="779193"/>
                  </a:cubicBezTo>
                  <a:lnTo>
                    <a:pt x="967382" y="701365"/>
                  </a:lnTo>
                  <a:cubicBezTo>
                    <a:pt x="996727" y="672020"/>
                    <a:pt x="996727" y="624443"/>
                    <a:pt x="967382" y="595098"/>
                  </a:cubicBezTo>
                  <a:lnTo>
                    <a:pt x="743531" y="371246"/>
                  </a:lnTo>
                  <a:lnTo>
                    <a:pt x="742236" y="369297"/>
                  </a:lnTo>
                  <a:lnTo>
                    <a:pt x="664408" y="291468"/>
                  </a:lnTo>
                  <a:cubicBezTo>
                    <a:pt x="649736" y="276796"/>
                    <a:pt x="630505" y="269460"/>
                    <a:pt x="611275" y="269460"/>
                  </a:cubicBezTo>
                  <a:lnTo>
                    <a:pt x="611038" y="269506"/>
                  </a:lnTo>
                  <a:close/>
                  <a:moveTo>
                    <a:pt x="596045" y="0"/>
                  </a:moveTo>
                  <a:cubicBezTo>
                    <a:pt x="925232" y="0"/>
                    <a:pt x="1192090" y="266858"/>
                    <a:pt x="1192090" y="596045"/>
                  </a:cubicBezTo>
                  <a:cubicBezTo>
                    <a:pt x="1192090" y="925232"/>
                    <a:pt x="925232" y="1192090"/>
                    <a:pt x="596045" y="1192090"/>
                  </a:cubicBezTo>
                  <a:cubicBezTo>
                    <a:pt x="266858" y="1192090"/>
                    <a:pt x="0" y="925232"/>
                    <a:pt x="0" y="596045"/>
                  </a:cubicBezTo>
                  <a:cubicBezTo>
                    <a:pt x="0" y="266858"/>
                    <a:pt x="266858" y="0"/>
                    <a:pt x="596045" y="0"/>
                  </a:cubicBezTo>
                  <a:close/>
                </a:path>
              </a:pathLst>
            </a:custGeom>
            <a:solidFill>
              <a:srgbClr val="7FBA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F465CD8-3ADB-445B-B3CD-3E5A704D7AB5}"/>
              </a:ext>
            </a:extLst>
          </p:cNvPr>
          <p:cNvGrpSpPr/>
          <p:nvPr/>
        </p:nvGrpSpPr>
        <p:grpSpPr>
          <a:xfrm>
            <a:off x="159628" y="4254959"/>
            <a:ext cx="224139" cy="170282"/>
            <a:chOff x="280090" y="4088405"/>
            <a:chExt cx="401516" cy="401516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B9EFA760-607D-4E25-84C3-3A94ABC27F99}"/>
                </a:ext>
              </a:extLst>
            </p:cNvPr>
            <p:cNvSpPr/>
            <p:nvPr/>
          </p:nvSpPr>
          <p:spPr>
            <a:xfrm>
              <a:off x="368682" y="4138669"/>
              <a:ext cx="224331" cy="3009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6" name="Freeform 29">
              <a:extLst>
                <a:ext uri="{FF2B5EF4-FFF2-40B4-BE49-F238E27FC236}">
                  <a16:creationId xmlns:a16="http://schemas.microsoft.com/office/drawing/2014/main" id="{C509C607-3082-4FCA-B220-60B249523135}"/>
                </a:ext>
              </a:extLst>
            </p:cNvPr>
            <p:cNvSpPr/>
            <p:nvPr/>
          </p:nvSpPr>
          <p:spPr>
            <a:xfrm rot="5400000">
              <a:off x="280090" y="4088405"/>
              <a:ext cx="401516" cy="401516"/>
            </a:xfrm>
            <a:custGeom>
              <a:avLst/>
              <a:gdLst>
                <a:gd name="connsiteX0" fmla="*/ 610576 w 1192090"/>
                <a:gd name="connsiteY0" fmla="*/ 269416 h 1192090"/>
                <a:gd name="connsiteX1" fmla="*/ 557442 w 1192090"/>
                <a:gd name="connsiteY1" fmla="*/ 291424 h 1192090"/>
                <a:gd name="connsiteX2" fmla="*/ 479614 w 1192090"/>
                <a:gd name="connsiteY2" fmla="*/ 369253 h 1192090"/>
                <a:gd name="connsiteX3" fmla="*/ 478146 w 1192090"/>
                <a:gd name="connsiteY3" fmla="*/ 371464 h 1192090"/>
                <a:gd name="connsiteX4" fmla="*/ 254468 w 1192090"/>
                <a:gd name="connsiteY4" fmla="*/ 595142 h 1192090"/>
                <a:gd name="connsiteX5" fmla="*/ 254468 w 1192090"/>
                <a:gd name="connsiteY5" fmla="*/ 701409 h 1192090"/>
                <a:gd name="connsiteX6" fmla="*/ 332296 w 1192090"/>
                <a:gd name="connsiteY6" fmla="*/ 779237 h 1192090"/>
                <a:gd name="connsiteX7" fmla="*/ 438563 w 1192090"/>
                <a:gd name="connsiteY7" fmla="*/ 779237 h 1192090"/>
                <a:gd name="connsiteX8" fmla="*/ 610947 w 1192090"/>
                <a:gd name="connsiteY8" fmla="*/ 606853 h 1192090"/>
                <a:gd name="connsiteX9" fmla="*/ 783287 w 1192090"/>
                <a:gd name="connsiteY9" fmla="*/ 779193 h 1192090"/>
                <a:gd name="connsiteX10" fmla="*/ 889554 w 1192090"/>
                <a:gd name="connsiteY10" fmla="*/ 779193 h 1192090"/>
                <a:gd name="connsiteX11" fmla="*/ 967382 w 1192090"/>
                <a:gd name="connsiteY11" fmla="*/ 701365 h 1192090"/>
                <a:gd name="connsiteX12" fmla="*/ 967382 w 1192090"/>
                <a:gd name="connsiteY12" fmla="*/ 595098 h 1192090"/>
                <a:gd name="connsiteX13" fmla="*/ 743531 w 1192090"/>
                <a:gd name="connsiteY13" fmla="*/ 371246 h 1192090"/>
                <a:gd name="connsiteX14" fmla="*/ 742236 w 1192090"/>
                <a:gd name="connsiteY14" fmla="*/ 369297 h 1192090"/>
                <a:gd name="connsiteX15" fmla="*/ 664408 w 1192090"/>
                <a:gd name="connsiteY15" fmla="*/ 291468 h 1192090"/>
                <a:gd name="connsiteX16" fmla="*/ 611275 w 1192090"/>
                <a:gd name="connsiteY16" fmla="*/ 269460 h 1192090"/>
                <a:gd name="connsiteX17" fmla="*/ 611038 w 1192090"/>
                <a:gd name="connsiteY17" fmla="*/ 269506 h 1192090"/>
                <a:gd name="connsiteX18" fmla="*/ 596045 w 1192090"/>
                <a:gd name="connsiteY18" fmla="*/ 0 h 1192090"/>
                <a:gd name="connsiteX19" fmla="*/ 1192090 w 1192090"/>
                <a:gd name="connsiteY19" fmla="*/ 596045 h 1192090"/>
                <a:gd name="connsiteX20" fmla="*/ 596045 w 1192090"/>
                <a:gd name="connsiteY20" fmla="*/ 1192090 h 1192090"/>
                <a:gd name="connsiteX21" fmla="*/ 0 w 1192090"/>
                <a:gd name="connsiteY21" fmla="*/ 596045 h 1192090"/>
                <a:gd name="connsiteX22" fmla="*/ 596045 w 1192090"/>
                <a:gd name="connsiteY22" fmla="*/ 0 h 119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92090" h="1192090">
                  <a:moveTo>
                    <a:pt x="610576" y="269416"/>
                  </a:moveTo>
                  <a:cubicBezTo>
                    <a:pt x="591345" y="269416"/>
                    <a:pt x="572115" y="276752"/>
                    <a:pt x="557442" y="291424"/>
                  </a:cubicBezTo>
                  <a:lnTo>
                    <a:pt x="479614" y="369253"/>
                  </a:lnTo>
                  <a:lnTo>
                    <a:pt x="478146" y="371464"/>
                  </a:lnTo>
                  <a:lnTo>
                    <a:pt x="254468" y="595142"/>
                  </a:lnTo>
                  <a:cubicBezTo>
                    <a:pt x="225123" y="624487"/>
                    <a:pt x="225123" y="672064"/>
                    <a:pt x="254468" y="701409"/>
                  </a:cubicBezTo>
                  <a:lnTo>
                    <a:pt x="332296" y="779237"/>
                  </a:lnTo>
                  <a:cubicBezTo>
                    <a:pt x="361641" y="808582"/>
                    <a:pt x="409218" y="808582"/>
                    <a:pt x="438563" y="779237"/>
                  </a:cubicBezTo>
                  <a:lnTo>
                    <a:pt x="610947" y="606853"/>
                  </a:lnTo>
                  <a:lnTo>
                    <a:pt x="783287" y="779193"/>
                  </a:lnTo>
                  <a:cubicBezTo>
                    <a:pt x="812632" y="808538"/>
                    <a:pt x="860209" y="808538"/>
                    <a:pt x="889554" y="779193"/>
                  </a:cubicBezTo>
                  <a:lnTo>
                    <a:pt x="967382" y="701365"/>
                  </a:lnTo>
                  <a:cubicBezTo>
                    <a:pt x="996727" y="672020"/>
                    <a:pt x="996727" y="624443"/>
                    <a:pt x="967382" y="595098"/>
                  </a:cubicBezTo>
                  <a:lnTo>
                    <a:pt x="743531" y="371246"/>
                  </a:lnTo>
                  <a:lnTo>
                    <a:pt x="742236" y="369297"/>
                  </a:lnTo>
                  <a:lnTo>
                    <a:pt x="664408" y="291468"/>
                  </a:lnTo>
                  <a:cubicBezTo>
                    <a:pt x="649736" y="276796"/>
                    <a:pt x="630505" y="269460"/>
                    <a:pt x="611275" y="269460"/>
                  </a:cubicBezTo>
                  <a:lnTo>
                    <a:pt x="611038" y="269506"/>
                  </a:lnTo>
                  <a:close/>
                  <a:moveTo>
                    <a:pt x="596045" y="0"/>
                  </a:moveTo>
                  <a:cubicBezTo>
                    <a:pt x="925232" y="0"/>
                    <a:pt x="1192090" y="266858"/>
                    <a:pt x="1192090" y="596045"/>
                  </a:cubicBezTo>
                  <a:cubicBezTo>
                    <a:pt x="1192090" y="925232"/>
                    <a:pt x="925232" y="1192090"/>
                    <a:pt x="596045" y="1192090"/>
                  </a:cubicBezTo>
                  <a:cubicBezTo>
                    <a:pt x="266858" y="1192090"/>
                    <a:pt x="0" y="925232"/>
                    <a:pt x="0" y="596045"/>
                  </a:cubicBezTo>
                  <a:cubicBezTo>
                    <a:pt x="0" y="266858"/>
                    <a:pt x="266858" y="0"/>
                    <a:pt x="596045" y="0"/>
                  </a:cubicBezTo>
                  <a:close/>
                </a:path>
              </a:pathLst>
            </a:custGeom>
            <a:solidFill>
              <a:srgbClr val="7FBA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F465CD8-3ADB-445B-B3CD-3E5A704D7AB5}"/>
              </a:ext>
            </a:extLst>
          </p:cNvPr>
          <p:cNvGrpSpPr/>
          <p:nvPr/>
        </p:nvGrpSpPr>
        <p:grpSpPr>
          <a:xfrm>
            <a:off x="166942" y="4859682"/>
            <a:ext cx="224139" cy="170282"/>
            <a:chOff x="280090" y="4088405"/>
            <a:chExt cx="401516" cy="401516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9EFA760-607D-4E25-84C3-3A94ABC27F99}"/>
                </a:ext>
              </a:extLst>
            </p:cNvPr>
            <p:cNvSpPr/>
            <p:nvPr/>
          </p:nvSpPr>
          <p:spPr>
            <a:xfrm>
              <a:off x="368682" y="4138669"/>
              <a:ext cx="224331" cy="30098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9" name="Freeform 29">
              <a:extLst>
                <a:ext uri="{FF2B5EF4-FFF2-40B4-BE49-F238E27FC236}">
                  <a16:creationId xmlns:a16="http://schemas.microsoft.com/office/drawing/2014/main" id="{C509C607-3082-4FCA-B220-60B249523135}"/>
                </a:ext>
              </a:extLst>
            </p:cNvPr>
            <p:cNvSpPr/>
            <p:nvPr/>
          </p:nvSpPr>
          <p:spPr>
            <a:xfrm rot="5400000">
              <a:off x="280090" y="4088405"/>
              <a:ext cx="401516" cy="401516"/>
            </a:xfrm>
            <a:custGeom>
              <a:avLst/>
              <a:gdLst>
                <a:gd name="connsiteX0" fmla="*/ 610576 w 1192090"/>
                <a:gd name="connsiteY0" fmla="*/ 269416 h 1192090"/>
                <a:gd name="connsiteX1" fmla="*/ 557442 w 1192090"/>
                <a:gd name="connsiteY1" fmla="*/ 291424 h 1192090"/>
                <a:gd name="connsiteX2" fmla="*/ 479614 w 1192090"/>
                <a:gd name="connsiteY2" fmla="*/ 369253 h 1192090"/>
                <a:gd name="connsiteX3" fmla="*/ 478146 w 1192090"/>
                <a:gd name="connsiteY3" fmla="*/ 371464 h 1192090"/>
                <a:gd name="connsiteX4" fmla="*/ 254468 w 1192090"/>
                <a:gd name="connsiteY4" fmla="*/ 595142 h 1192090"/>
                <a:gd name="connsiteX5" fmla="*/ 254468 w 1192090"/>
                <a:gd name="connsiteY5" fmla="*/ 701409 h 1192090"/>
                <a:gd name="connsiteX6" fmla="*/ 332296 w 1192090"/>
                <a:gd name="connsiteY6" fmla="*/ 779237 h 1192090"/>
                <a:gd name="connsiteX7" fmla="*/ 438563 w 1192090"/>
                <a:gd name="connsiteY7" fmla="*/ 779237 h 1192090"/>
                <a:gd name="connsiteX8" fmla="*/ 610947 w 1192090"/>
                <a:gd name="connsiteY8" fmla="*/ 606853 h 1192090"/>
                <a:gd name="connsiteX9" fmla="*/ 783287 w 1192090"/>
                <a:gd name="connsiteY9" fmla="*/ 779193 h 1192090"/>
                <a:gd name="connsiteX10" fmla="*/ 889554 w 1192090"/>
                <a:gd name="connsiteY10" fmla="*/ 779193 h 1192090"/>
                <a:gd name="connsiteX11" fmla="*/ 967382 w 1192090"/>
                <a:gd name="connsiteY11" fmla="*/ 701365 h 1192090"/>
                <a:gd name="connsiteX12" fmla="*/ 967382 w 1192090"/>
                <a:gd name="connsiteY12" fmla="*/ 595098 h 1192090"/>
                <a:gd name="connsiteX13" fmla="*/ 743531 w 1192090"/>
                <a:gd name="connsiteY13" fmla="*/ 371246 h 1192090"/>
                <a:gd name="connsiteX14" fmla="*/ 742236 w 1192090"/>
                <a:gd name="connsiteY14" fmla="*/ 369297 h 1192090"/>
                <a:gd name="connsiteX15" fmla="*/ 664408 w 1192090"/>
                <a:gd name="connsiteY15" fmla="*/ 291468 h 1192090"/>
                <a:gd name="connsiteX16" fmla="*/ 611275 w 1192090"/>
                <a:gd name="connsiteY16" fmla="*/ 269460 h 1192090"/>
                <a:gd name="connsiteX17" fmla="*/ 611038 w 1192090"/>
                <a:gd name="connsiteY17" fmla="*/ 269506 h 1192090"/>
                <a:gd name="connsiteX18" fmla="*/ 596045 w 1192090"/>
                <a:gd name="connsiteY18" fmla="*/ 0 h 1192090"/>
                <a:gd name="connsiteX19" fmla="*/ 1192090 w 1192090"/>
                <a:gd name="connsiteY19" fmla="*/ 596045 h 1192090"/>
                <a:gd name="connsiteX20" fmla="*/ 596045 w 1192090"/>
                <a:gd name="connsiteY20" fmla="*/ 1192090 h 1192090"/>
                <a:gd name="connsiteX21" fmla="*/ 0 w 1192090"/>
                <a:gd name="connsiteY21" fmla="*/ 596045 h 1192090"/>
                <a:gd name="connsiteX22" fmla="*/ 596045 w 1192090"/>
                <a:gd name="connsiteY22" fmla="*/ 0 h 119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92090" h="1192090">
                  <a:moveTo>
                    <a:pt x="610576" y="269416"/>
                  </a:moveTo>
                  <a:cubicBezTo>
                    <a:pt x="591345" y="269416"/>
                    <a:pt x="572115" y="276752"/>
                    <a:pt x="557442" y="291424"/>
                  </a:cubicBezTo>
                  <a:lnTo>
                    <a:pt x="479614" y="369253"/>
                  </a:lnTo>
                  <a:lnTo>
                    <a:pt x="478146" y="371464"/>
                  </a:lnTo>
                  <a:lnTo>
                    <a:pt x="254468" y="595142"/>
                  </a:lnTo>
                  <a:cubicBezTo>
                    <a:pt x="225123" y="624487"/>
                    <a:pt x="225123" y="672064"/>
                    <a:pt x="254468" y="701409"/>
                  </a:cubicBezTo>
                  <a:lnTo>
                    <a:pt x="332296" y="779237"/>
                  </a:lnTo>
                  <a:cubicBezTo>
                    <a:pt x="361641" y="808582"/>
                    <a:pt x="409218" y="808582"/>
                    <a:pt x="438563" y="779237"/>
                  </a:cubicBezTo>
                  <a:lnTo>
                    <a:pt x="610947" y="606853"/>
                  </a:lnTo>
                  <a:lnTo>
                    <a:pt x="783287" y="779193"/>
                  </a:lnTo>
                  <a:cubicBezTo>
                    <a:pt x="812632" y="808538"/>
                    <a:pt x="860209" y="808538"/>
                    <a:pt x="889554" y="779193"/>
                  </a:cubicBezTo>
                  <a:lnTo>
                    <a:pt x="967382" y="701365"/>
                  </a:lnTo>
                  <a:cubicBezTo>
                    <a:pt x="996727" y="672020"/>
                    <a:pt x="996727" y="624443"/>
                    <a:pt x="967382" y="595098"/>
                  </a:cubicBezTo>
                  <a:lnTo>
                    <a:pt x="743531" y="371246"/>
                  </a:lnTo>
                  <a:lnTo>
                    <a:pt x="742236" y="369297"/>
                  </a:lnTo>
                  <a:lnTo>
                    <a:pt x="664408" y="291468"/>
                  </a:lnTo>
                  <a:cubicBezTo>
                    <a:pt x="649736" y="276796"/>
                    <a:pt x="630505" y="269460"/>
                    <a:pt x="611275" y="269460"/>
                  </a:cubicBezTo>
                  <a:lnTo>
                    <a:pt x="611038" y="269506"/>
                  </a:lnTo>
                  <a:close/>
                  <a:moveTo>
                    <a:pt x="596045" y="0"/>
                  </a:moveTo>
                  <a:cubicBezTo>
                    <a:pt x="925232" y="0"/>
                    <a:pt x="1192090" y="266858"/>
                    <a:pt x="1192090" y="596045"/>
                  </a:cubicBezTo>
                  <a:cubicBezTo>
                    <a:pt x="1192090" y="925232"/>
                    <a:pt x="925232" y="1192090"/>
                    <a:pt x="596045" y="1192090"/>
                  </a:cubicBezTo>
                  <a:cubicBezTo>
                    <a:pt x="266858" y="1192090"/>
                    <a:pt x="0" y="925232"/>
                    <a:pt x="0" y="596045"/>
                  </a:cubicBezTo>
                  <a:cubicBezTo>
                    <a:pt x="0" y="266858"/>
                    <a:pt x="266858" y="0"/>
                    <a:pt x="596045" y="0"/>
                  </a:cubicBezTo>
                  <a:close/>
                </a:path>
              </a:pathLst>
            </a:custGeom>
            <a:solidFill>
              <a:srgbClr val="7FBA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66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248"/>
            <a:ext cx="14401800" cy="6886247"/>
          </a:xfrm>
        </p:spPr>
      </p:pic>
      <p:sp>
        <p:nvSpPr>
          <p:cNvPr id="3" name="TextBox 2"/>
          <p:cNvSpPr txBox="1"/>
          <p:nvPr/>
        </p:nvSpPr>
        <p:spPr>
          <a:xfrm>
            <a:off x="216124" y="-531440"/>
            <a:ext cx="13969552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FF0000"/>
              </a:buClr>
            </a:pPr>
            <a:endParaRPr lang="en-IN" sz="2600" b="1" dirty="0" smtClean="0">
              <a:latin typeface="+mj-lt"/>
            </a:endParaRPr>
          </a:p>
          <a:p>
            <a:pPr>
              <a:lnSpc>
                <a:spcPct val="150000"/>
              </a:lnSpc>
              <a:buClr>
                <a:srgbClr val="FF0000"/>
              </a:buClr>
            </a:pPr>
            <a:r>
              <a:rPr lang="en-IN" sz="8800" b="1" dirty="0" smtClean="0">
                <a:latin typeface="+mj-lt"/>
              </a:rPr>
              <a:t>THANK YOU , </a:t>
            </a:r>
            <a:r>
              <a:rPr lang="en-IN" sz="6000" b="1" dirty="0" smtClean="0">
                <a:latin typeface="+mj-lt"/>
              </a:rPr>
              <a:t>ANY QUERIES?</a:t>
            </a:r>
            <a:endParaRPr lang="en-IN" sz="8800" b="1" dirty="0" smtClean="0"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493" y="2192383"/>
            <a:ext cx="7251206" cy="418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83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utur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</TotalTime>
  <Words>42</Words>
  <Application>Microsoft Office PowerPoint</Application>
  <PresentationFormat>Custom</PresentationFormat>
  <Paragraphs>40</Paragraphs>
  <Slides>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Cambria</vt:lpstr>
      <vt:lpstr>Wingdings</vt:lpstr>
      <vt:lpstr>Couture</vt:lpstr>
      <vt:lpstr>PowerPoint Presentation</vt:lpstr>
      <vt:lpstr>PowerPoint Presentation</vt:lpstr>
      <vt:lpstr>PowerPoint Presentation</vt:lpstr>
    </vt:vector>
  </TitlesOfParts>
  <Company>Cognizant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Koushik, Uppala Manikanta Santosh (Contractor)</dc:creator>
  <cp:lastModifiedBy>Koushik, Uppala Manikanta Santosh (Contractor)</cp:lastModifiedBy>
  <cp:revision>14</cp:revision>
  <dcterms:created xsi:type="dcterms:W3CDTF">2019-04-01T06:00:39Z</dcterms:created>
  <dcterms:modified xsi:type="dcterms:W3CDTF">2019-04-01T09:44:50Z</dcterms:modified>
</cp:coreProperties>
</file>

<file path=docProps/thumbnail.jpeg>
</file>